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5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3549" autoAdjust="0"/>
  </p:normalViewPr>
  <p:slideViewPr>
    <p:cSldViewPr snapToGrid="0">
      <p:cViewPr varScale="1">
        <p:scale>
          <a:sx n="95" d="100"/>
          <a:sy n="95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1.xml><?xml version="1.0" encoding="utf-8"?>
<a:theme xmlns:a="http://schemas.openxmlformats.org/drawingml/2006/main" name="Dividend">
  <a:themeElements>
    <a:clrScheme name="Custom 17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A5068"/>
      </a:accent1>
      <a:accent2>
        <a:srgbClr val="848D9A"/>
      </a:accent2>
      <a:accent3>
        <a:srgbClr val="45CBE8"/>
      </a:accent3>
      <a:accent4>
        <a:srgbClr val="F8DF88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Nevis Headings">
      <a:majorFont>
        <a:latin typeface="Nevis"/>
        <a:ea typeface=""/>
        <a:cs typeface=""/>
      </a:majorFont>
      <a:minorFont>
        <a:latin typeface="Calibri Light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4" ma:contentTypeDescription="Create a new document." ma:contentTypeScope="" ma:versionID="a4d41b613a18788b02a9eb6ca837dfa7">
  <xsd:schema xmlns:xsd="http://www.w3.org/2001/XMLSchema" xmlns:xs="http://www.w3.org/2001/XMLSchema" xmlns:p="http://schemas.microsoft.com/office/2006/metadata/properties" xmlns:ns1="http://schemas.microsoft.com/sharepoint/v3" xmlns:ns2="10f2cb44-b37d-4693-a5c3-140ab663d372" xmlns:ns3="7a61c4ba-b021-40cd-af10-78a6188bfae5" xmlns:ns4="fb82bcdf-ea63-4554-99e3-e15ccd87b479" targetNamespace="http://schemas.microsoft.com/office/2006/metadata/properties" ma:root="true" ma:fieldsID="d3f33910585c4c2e97c304e6f603e1e6" ns1:_="" ns2:_="" ns3:_="" ns4:_="">
    <xsd:import namespace="http://schemas.microsoft.com/sharepoint/v3"/>
    <xsd:import namespace="10f2cb44-b37d-4693-a5c3-140ab663d372"/>
    <xsd:import namespace="7a61c4ba-b021-40cd-af10-78a6188bfae5"/>
    <xsd:import namespace="fb82bcdf-ea63-4554-99e3-e15ccd87b47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Bureau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2cb44-b37d-4693-a5c3-140ab663d37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1c4ba-b021-40cd-af10-78a6188bfae5" elementFormDefault="qualified">
    <xsd:import namespace="http://schemas.microsoft.com/office/2006/documentManagement/types"/>
    <xsd:import namespace="http://schemas.microsoft.com/office/infopath/2007/PartnerControls"/>
    <xsd:element name="Bureau" ma:index="13" nillable="true" ma:displayName="Bureau" ma:format="Dropdown" ma:internalName="Bureau">
      <xsd:simpleType>
        <xsd:restriction base="dms:Choice">
          <xsd:enumeration value="BCER"/>
          <xsd:enumeration value="BEI"/>
          <xsd:enumeration value="BMRS"/>
          <xsd:enumeration value="Central Benefits &amp; Payroll"/>
          <xsd:enumeration value="DIR"/>
          <xsd:enumeration value="HR Servic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2bcdf-ea63-4554-99e3-e15ccd87b47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reau xmlns="7a61c4ba-b021-40cd-af10-78a6188bfae5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924EB73-FAE7-4D45-AF67-BA22A3CA931D}"/>
</file>

<file path=customXml/itemProps2.xml><?xml version="1.0" encoding="utf-8"?>
<ds:datastoreItem xmlns:ds="http://schemas.openxmlformats.org/officeDocument/2006/customXml" ds:itemID="{E5F9A296-43EC-4A90-A6EA-512B613DD9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C0C74E-D8E0-4775-959F-63C4C4CEE4B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08F31D7-A4CA-47AC-956B-B2946FD4D7EB}"/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1374</TotalTime>
  <Words>1978</Words>
  <Application>Microsoft Office PowerPoint</Application>
  <PresentationFormat>Widescreen</PresentationFormat>
  <Paragraphs>181</Paragraphs>
  <Slides>30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Nevis</vt:lpstr>
      <vt:lpstr>Wingdings 2</vt:lpstr>
      <vt:lpstr>Dividend</vt:lpstr>
      <vt:lpstr>2022 HCM Fiscal year overview</vt:lpstr>
      <vt:lpstr>Agenda</vt:lpstr>
      <vt:lpstr>background</vt:lpstr>
      <vt:lpstr>Why does HCM have a fiscal year?</vt:lpstr>
      <vt:lpstr>Fiscal year effective date</vt:lpstr>
      <vt:lpstr>Pay Calendars</vt:lpstr>
      <vt:lpstr>Departments in HCM</vt:lpstr>
      <vt:lpstr>Department Target dates</vt:lpstr>
      <vt:lpstr>Effective dates of New Departments</vt:lpstr>
      <vt:lpstr>Query to view Departments</vt:lpstr>
      <vt:lpstr>Position – manual changes</vt:lpstr>
      <vt:lpstr>Does your Agency need position changes for fiscal year?</vt:lpstr>
      <vt:lpstr>Manual position changes in HCM</vt:lpstr>
      <vt:lpstr>What effective date should you use – Existing Positions</vt:lpstr>
      <vt:lpstr>What effective date should you use – New Positions</vt:lpstr>
      <vt:lpstr>What fiscal year should you use</vt:lpstr>
      <vt:lpstr>Troubleshooting fiscal year errors - Position Request Form</vt:lpstr>
      <vt:lpstr>Position – mass changes</vt:lpstr>
      <vt:lpstr>Requirements for mass loads – position and budget</vt:lpstr>
      <vt:lpstr>Agency meets requirements – what now?</vt:lpstr>
      <vt:lpstr>Required JIRA Ticket Information</vt:lpstr>
      <vt:lpstr>schedule for mass loads</vt:lpstr>
      <vt:lpstr>Agency Timeslots - #1 and #2</vt:lpstr>
      <vt:lpstr>Agency Timeslots - #3 and #4</vt:lpstr>
      <vt:lpstr>Agency Timeslots - #5 and #6</vt:lpstr>
      <vt:lpstr>Position Request Form</vt:lpstr>
      <vt:lpstr>Position request form lockout</vt:lpstr>
      <vt:lpstr>Summary of deadlines</vt:lpstr>
      <vt:lpstr>Summary of agency deadlines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Fiscal Year Position Budget Training PPT</dc:title>
  <dc:creator>Grinder, Jennifer - DOA</dc:creator>
  <cp:lastModifiedBy>Schreier, Brianna Maki - DOA</cp:lastModifiedBy>
  <cp:revision>158</cp:revision>
  <dcterms:created xsi:type="dcterms:W3CDTF">2017-06-06T21:15:23Z</dcterms:created>
  <dcterms:modified xsi:type="dcterms:W3CDTF">2021-05-04T16:54:27Z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</Properties>
</file>